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75" r:id="rId26"/>
    <p:sldId id="282" r:id="rId27"/>
    <p:sldId id="281" r:id="rId28"/>
    <p:sldId id="283" r:id="rId29"/>
    <p:sldId id="284" r:id="rId30"/>
    <p:sldId id="285" r:id="rId31"/>
    <p:sldId id="286" r:id="rId32"/>
    <p:sldId id="288" r:id="rId33"/>
    <p:sldId id="289" r:id="rId34"/>
    <p:sldId id="287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60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22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477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08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560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63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4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79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14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57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96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23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5491C5-7344-4054-B981-99DAB11D6F86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72FC-EE8C-4EE5-AF30-F2F4D5CB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084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830" y="2052638"/>
            <a:ext cx="2360116" cy="4195762"/>
          </a:xfrm>
        </p:spPr>
      </p:pic>
    </p:spTree>
    <p:extLst>
      <p:ext uri="{BB962C8B-B14F-4D97-AF65-F5344CB8AC3E}">
        <p14:creationId xmlns:p14="http://schemas.microsoft.com/office/powerpoint/2010/main" val="445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14934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230" y="176848"/>
            <a:ext cx="4670970" cy="8303947"/>
          </a:xfrm>
        </p:spPr>
      </p:pic>
    </p:spTree>
    <p:extLst>
      <p:ext uri="{BB962C8B-B14F-4D97-AF65-F5344CB8AC3E}">
        <p14:creationId xmlns:p14="http://schemas.microsoft.com/office/powerpoint/2010/main" val="245853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766" y="452718"/>
            <a:ext cx="3621633" cy="6438458"/>
          </a:xfrm>
        </p:spPr>
      </p:pic>
    </p:spTree>
    <p:extLst>
      <p:ext uri="{BB962C8B-B14F-4D97-AF65-F5344CB8AC3E}">
        <p14:creationId xmlns:p14="http://schemas.microsoft.com/office/powerpoint/2010/main" val="53034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830" y="0"/>
            <a:ext cx="4035970" cy="7175058"/>
          </a:xfrm>
        </p:spPr>
      </p:pic>
    </p:spTree>
    <p:extLst>
      <p:ext uri="{BB962C8B-B14F-4D97-AF65-F5344CB8AC3E}">
        <p14:creationId xmlns:p14="http://schemas.microsoft.com/office/powerpoint/2010/main" val="203132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830" y="0"/>
            <a:ext cx="3781970" cy="6723503"/>
          </a:xfrm>
        </p:spPr>
      </p:pic>
    </p:spTree>
    <p:extLst>
      <p:ext uri="{BB962C8B-B14F-4D97-AF65-F5344CB8AC3E}">
        <p14:creationId xmlns:p14="http://schemas.microsoft.com/office/powerpoint/2010/main" val="43150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69562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364642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430" y="-418658"/>
            <a:ext cx="4264570" cy="7581458"/>
          </a:xfrm>
        </p:spPr>
      </p:pic>
    </p:spTree>
    <p:extLst>
      <p:ext uri="{BB962C8B-B14F-4D97-AF65-F5344CB8AC3E}">
        <p14:creationId xmlns:p14="http://schemas.microsoft.com/office/powerpoint/2010/main" val="3652082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030" y="0"/>
            <a:ext cx="4315370" cy="7671769"/>
          </a:xfrm>
        </p:spPr>
      </p:pic>
    </p:spTree>
    <p:extLst>
      <p:ext uri="{BB962C8B-B14F-4D97-AF65-F5344CB8AC3E}">
        <p14:creationId xmlns:p14="http://schemas.microsoft.com/office/powerpoint/2010/main" val="741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81977" y="-330280"/>
            <a:ext cx="4441577" cy="7896137"/>
          </a:xfrm>
        </p:spPr>
      </p:pic>
    </p:spTree>
    <p:extLst>
      <p:ext uri="{BB962C8B-B14F-4D97-AF65-F5344CB8AC3E}">
        <p14:creationId xmlns:p14="http://schemas.microsoft.com/office/powerpoint/2010/main" val="3933571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4244580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212285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3818208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424933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030" y="0"/>
            <a:ext cx="3858170" cy="6858969"/>
          </a:xfrm>
        </p:spPr>
      </p:pic>
    </p:spTree>
    <p:extLst>
      <p:ext uri="{BB962C8B-B14F-4D97-AF65-F5344CB8AC3E}">
        <p14:creationId xmlns:p14="http://schemas.microsoft.com/office/powerpoint/2010/main" val="1201455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030" y="-178769"/>
            <a:ext cx="4086770" cy="7265369"/>
          </a:xfrm>
        </p:spPr>
      </p:pic>
    </p:spTree>
    <p:extLst>
      <p:ext uri="{BB962C8B-B14F-4D97-AF65-F5344CB8AC3E}">
        <p14:creationId xmlns:p14="http://schemas.microsoft.com/office/powerpoint/2010/main" val="3930501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37557" y="-530735"/>
            <a:ext cx="4329558" cy="7696993"/>
          </a:xfrm>
        </p:spPr>
      </p:pic>
    </p:spTree>
    <p:extLst>
      <p:ext uri="{BB962C8B-B14F-4D97-AF65-F5344CB8AC3E}">
        <p14:creationId xmlns:p14="http://schemas.microsoft.com/office/powerpoint/2010/main" val="657633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830" y="2052638"/>
            <a:ext cx="2360116" cy="419576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75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287" y="452718"/>
            <a:ext cx="4188370" cy="7445992"/>
          </a:xfrm>
        </p:spPr>
      </p:pic>
    </p:spTree>
    <p:extLst>
      <p:ext uri="{BB962C8B-B14F-4D97-AF65-F5344CB8AC3E}">
        <p14:creationId xmlns:p14="http://schemas.microsoft.com/office/powerpoint/2010/main" val="73484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030" y="0"/>
            <a:ext cx="4848770" cy="8620036"/>
          </a:xfrm>
        </p:spPr>
      </p:pic>
    </p:spTree>
    <p:extLst>
      <p:ext uri="{BB962C8B-B14F-4D97-AF65-F5344CB8AC3E}">
        <p14:creationId xmlns:p14="http://schemas.microsoft.com/office/powerpoint/2010/main" val="47634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3750368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322" y="1524000"/>
            <a:ext cx="9482666" cy="5334000"/>
          </a:xfrm>
        </p:spPr>
      </p:pic>
    </p:spTree>
    <p:extLst>
      <p:ext uri="{BB962C8B-B14F-4D97-AF65-F5344CB8AC3E}">
        <p14:creationId xmlns:p14="http://schemas.microsoft.com/office/powerpoint/2010/main" val="4241534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966232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722" y="848618"/>
            <a:ext cx="9328678" cy="5247382"/>
          </a:xfrm>
        </p:spPr>
      </p:pic>
    </p:spTree>
    <p:extLst>
      <p:ext uri="{BB962C8B-B14F-4D97-AF65-F5344CB8AC3E}">
        <p14:creationId xmlns:p14="http://schemas.microsoft.com/office/powerpoint/2010/main" val="3460777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22" y="198438"/>
            <a:ext cx="7459132" cy="419576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214686"/>
            <a:ext cx="6477000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92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91976">
            <a:off x="3279271" y="-254304"/>
            <a:ext cx="4138402" cy="7357159"/>
          </a:xfrm>
        </p:spPr>
      </p:pic>
    </p:spTree>
    <p:extLst>
      <p:ext uri="{BB962C8B-B14F-4D97-AF65-F5344CB8AC3E}">
        <p14:creationId xmlns:p14="http://schemas.microsoft.com/office/powerpoint/2010/main" val="2893412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113928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558036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3180750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07362" y="-74214"/>
            <a:ext cx="4495300" cy="7991644"/>
          </a:xfrm>
        </p:spPr>
      </p:pic>
    </p:spTree>
    <p:extLst>
      <p:ext uri="{BB962C8B-B14F-4D97-AF65-F5344CB8AC3E}">
        <p14:creationId xmlns:p14="http://schemas.microsoft.com/office/powerpoint/2010/main" val="3303681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64722" y="883543"/>
            <a:ext cx="9582678" cy="5390257"/>
          </a:xfrm>
        </p:spPr>
      </p:pic>
    </p:spTree>
    <p:extLst>
      <p:ext uri="{BB962C8B-B14F-4D97-AF65-F5344CB8AC3E}">
        <p14:creationId xmlns:p14="http://schemas.microsoft.com/office/powerpoint/2010/main" val="78448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1057541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78807" y="-143384"/>
            <a:ext cx="4443858" cy="7900193"/>
          </a:xfrm>
        </p:spPr>
      </p:pic>
    </p:spTree>
    <p:extLst>
      <p:ext uri="{BB962C8B-B14F-4D97-AF65-F5344CB8AC3E}">
        <p14:creationId xmlns:p14="http://schemas.microsoft.com/office/powerpoint/2010/main" val="121478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331041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83584" y="391433"/>
            <a:ext cx="3758952" cy="6682582"/>
          </a:xfrm>
        </p:spPr>
      </p:pic>
    </p:spTree>
    <p:extLst>
      <p:ext uri="{BB962C8B-B14F-4D97-AF65-F5344CB8AC3E}">
        <p14:creationId xmlns:p14="http://schemas.microsoft.com/office/powerpoint/2010/main" val="296562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71502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55631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630" y="279400"/>
            <a:ext cx="3700462" cy="6578600"/>
          </a:xfrm>
        </p:spPr>
      </p:pic>
    </p:spTree>
    <p:extLst>
      <p:ext uri="{BB962C8B-B14F-4D97-AF65-F5344CB8AC3E}">
        <p14:creationId xmlns:p14="http://schemas.microsoft.com/office/powerpoint/2010/main" val="3996658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0</Words>
  <Application>Microsoft Office PowerPoint</Application>
  <PresentationFormat>Breedbeeld</PresentationFormat>
  <Paragraphs>0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Hannie Kwant</cp:lastModifiedBy>
  <cp:revision>5</cp:revision>
  <dcterms:created xsi:type="dcterms:W3CDTF">2017-12-05T17:46:50Z</dcterms:created>
  <dcterms:modified xsi:type="dcterms:W3CDTF">2017-12-06T10:59:58Z</dcterms:modified>
</cp:coreProperties>
</file>